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43" y="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9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7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1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2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4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6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6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8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2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8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3701-1EC2-44B8-8B4B-52F4B6C2FEF6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F3E55-3563-4F71-9703-F5FAFC1F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-42522"/>
            <a:ext cx="11700933" cy="70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bernie sanders</dc:creator>
  <cp:lastModifiedBy>bernie sanders</cp:lastModifiedBy>
  <cp:revision>1</cp:revision>
  <dcterms:created xsi:type="dcterms:W3CDTF">2016-07-12T16:56:12Z</dcterms:created>
  <dcterms:modified xsi:type="dcterms:W3CDTF">2016-07-12T16:56:46Z</dcterms:modified>
</cp:coreProperties>
</file>