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45" d="100"/>
          <a:sy n="45" d="100"/>
        </p:scale>
        <p:origin x="43" y="1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3701-1EC2-44B8-8B4B-52F4B6C2FEF6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3E55-3563-4F71-9703-F5FAFC1F0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8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3701-1EC2-44B8-8B4B-52F4B6C2FEF6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3E55-3563-4F71-9703-F5FAFC1F0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390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3701-1EC2-44B8-8B4B-52F4B6C2FEF6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3E55-3563-4F71-9703-F5FAFC1F0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771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3701-1EC2-44B8-8B4B-52F4B6C2FEF6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3E55-3563-4F71-9703-F5FAFC1F0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16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3701-1EC2-44B8-8B4B-52F4B6C2FEF6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3E55-3563-4F71-9703-F5FAFC1F0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28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3701-1EC2-44B8-8B4B-52F4B6C2FEF6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3E55-3563-4F71-9703-F5FAFC1F0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43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3701-1EC2-44B8-8B4B-52F4B6C2FEF6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3E55-3563-4F71-9703-F5FAFC1F0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462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3701-1EC2-44B8-8B4B-52F4B6C2FEF6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3E55-3563-4F71-9703-F5FAFC1F0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56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3701-1EC2-44B8-8B4B-52F4B6C2FEF6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3E55-3563-4F71-9703-F5FAFC1F0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89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3701-1EC2-44B8-8B4B-52F4B6C2FEF6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3E55-3563-4F71-9703-F5FAFC1F0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320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3701-1EC2-44B8-8B4B-52F4B6C2FEF6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3E55-3563-4F71-9703-F5FAFC1F0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82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F3701-1EC2-44B8-8B4B-52F4B6C2FEF6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F3E55-3563-4F71-9703-F5FAFC1F0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65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-42522"/>
            <a:ext cx="11700933" cy="705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08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bernie sanders</dc:creator>
  <cp:lastModifiedBy>bernie sanders</cp:lastModifiedBy>
  <cp:revision>1</cp:revision>
  <dcterms:created xsi:type="dcterms:W3CDTF">2016-07-12T16:56:12Z</dcterms:created>
  <dcterms:modified xsi:type="dcterms:W3CDTF">2016-07-12T16:56:46Z</dcterms:modified>
</cp:coreProperties>
</file>